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6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413" cy="495619"/>
          </a:xfrm>
          <a:prstGeom prst="rect">
            <a:avLst/>
          </a:prstGeom>
        </p:spPr>
        <p:txBody>
          <a:bodyPr vert="horz" lIns="91451" tIns="45726" rIns="91451" bIns="4572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619"/>
          </a:xfrm>
          <a:prstGeom prst="rect">
            <a:avLst/>
          </a:prstGeom>
        </p:spPr>
        <p:txBody>
          <a:bodyPr vert="horz" lIns="91451" tIns="45726" rIns="91451" bIns="45726" rtlCol="0"/>
          <a:lstStyle>
            <a:lvl1pPr algn="r">
              <a:defRPr sz="1100"/>
            </a:lvl1pPr>
          </a:lstStyle>
          <a:p>
            <a:fld id="{A7095AA3-4EFE-4315-B3AF-9B976E71F25B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1" tIns="45726" rIns="91451" bIns="457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51270"/>
            <a:ext cx="5389563" cy="3887112"/>
          </a:xfrm>
          <a:prstGeom prst="rect">
            <a:avLst/>
          </a:prstGeom>
        </p:spPr>
        <p:txBody>
          <a:bodyPr vert="horz" lIns="91451" tIns="45726" rIns="91451" bIns="45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7045"/>
            <a:ext cx="2919413" cy="495619"/>
          </a:xfrm>
          <a:prstGeom prst="rect">
            <a:avLst/>
          </a:prstGeom>
        </p:spPr>
        <p:txBody>
          <a:bodyPr vert="horz" lIns="91451" tIns="45726" rIns="91451" bIns="4572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045"/>
            <a:ext cx="2919412" cy="495619"/>
          </a:xfrm>
          <a:prstGeom prst="rect">
            <a:avLst/>
          </a:prstGeom>
        </p:spPr>
        <p:txBody>
          <a:bodyPr vert="horz" lIns="91451" tIns="45726" rIns="91451" bIns="45726" rtlCol="0" anchor="b"/>
          <a:lstStyle>
            <a:lvl1pPr algn="r">
              <a:defRPr sz="11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69479" y="4849567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29593" y="7091820"/>
            <a:ext cx="3040040" cy="4770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山形県西村山郡西川町大字海味５１０番地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29593" y="7732435"/>
            <a:ext cx="307188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西川町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選挙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管理委員会　行</a:t>
            </a:r>
          </a:p>
        </p:txBody>
      </p:sp>
      <p:grpSp>
        <p:nvGrpSpPr>
          <p:cNvPr id="65" name="グループ化 64"/>
          <p:cNvGrpSpPr/>
          <p:nvPr/>
        </p:nvGrpSpPr>
        <p:grpSpPr>
          <a:xfrm>
            <a:off x="1875162" y="5498061"/>
            <a:ext cx="1099040" cy="1462602"/>
            <a:chOff x="2270599" y="1978785"/>
            <a:chExt cx="1153738" cy="1535392"/>
          </a:xfrm>
        </p:grpSpPr>
        <p:sp>
          <p:nvSpPr>
            <p:cNvPr id="59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585396" y="2500757"/>
              <a:ext cx="542193" cy="37398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715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182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440206" y="2233109"/>
              <a:ext cx="810000" cy="343152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寒河江局</a:t>
              </a:r>
              <a:endParaRPr kumimoji="1" lang="en-US" altLang="ja-JP" sz="762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承認</a:t>
              </a:r>
              <a:endParaRPr kumimoji="1" lang="ja-JP" altLang="en-US" sz="762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399609" y="3025632"/>
              <a:ext cx="978064" cy="48854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2023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0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4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まで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９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９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０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０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７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９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０</a:t>
            </a:r>
          </a:p>
        </p:txBody>
      </p:sp>
      <p:cxnSp>
        <p:nvCxnSpPr>
          <p:cNvPr id="6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79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2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pic>
        <p:nvPicPr>
          <p:cNvPr id="9" name="図 8">
            <a:extLst>
              <a:ext uri="{FF2B5EF4-FFF2-40B4-BE49-F238E27FC236}">
                <a16:creationId xmlns="" xmlns:a16="http://schemas.microsoft.com/office/drawing/2014/main" id="{8186BCB6-FC02-4E67-933B-1BA35FFCD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761" y="1153055"/>
            <a:ext cx="1512376" cy="2297873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 bwMode="white"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39" name="テキスト ボックス 38"/>
          <p:cNvSpPr txBox="1"/>
          <p:nvPr/>
        </p:nvSpPr>
        <p:spPr bwMode="white"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sp>
        <p:nvSpPr>
          <p:cNvPr id="41" name="楕円 40"/>
          <p:cNvSpPr/>
          <p:nvPr/>
        </p:nvSpPr>
        <p:spPr>
          <a:xfrm>
            <a:off x="4839896" y="3185359"/>
            <a:ext cx="675564" cy="1624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="" xmlns:a16="http://schemas.microsoft.com/office/drawing/2014/main" id="{62C05949-9BBD-42B3-9066-C4F082F65BD2}"/>
              </a:ext>
            </a:extLst>
          </p:cNvPr>
          <p:cNvSpPr txBox="1"/>
          <p:nvPr/>
        </p:nvSpPr>
        <p:spPr>
          <a:xfrm>
            <a:off x="1998056" y="8771697"/>
            <a:ext cx="28173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特例郵便等投票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81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阿部 将平</dc:creator>
  <cp:lastModifiedBy>阿部 将平</cp:lastModifiedBy>
  <cp:revision>97</cp:revision>
  <cp:lastPrinted>2021-10-07T05:13:11Z</cp:lastPrinted>
  <dcterms:created xsi:type="dcterms:W3CDTF">2021-06-01T06:56:24Z</dcterms:created>
  <dcterms:modified xsi:type="dcterms:W3CDTF">2021-10-07T05:13:12Z</dcterms:modified>
</cp:coreProperties>
</file>